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4DFE0A-A83F-4AFB-9A9F-C2B926D34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AFB6C64-9F7C-4C9B-BB32-F0D6A4977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29DF92-76B4-4D80-B1C6-9434F060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336-A01E-4C1C-8288-EA3956FF4A66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F4AE3A-079F-4C76-9DDD-5E8B4960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212F84-EA8D-4142-9779-1E2EBD6C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F8E-BA5F-4C51-B242-B3813660A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48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337462-29DD-4F7D-B6C2-84859AE6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723104-588A-468D-9096-15C6A508E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18F8AF-F83A-4F18-92D5-87EF9E87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336-A01E-4C1C-8288-EA3956FF4A66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77F6C7-ABE9-4636-88F5-5AD34EFA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A78F20-87E5-4EE6-AAA6-6F0411B9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F8E-BA5F-4C51-B242-B3813660A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32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D553962-037A-4B07-88CA-E4CB43C508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67FC26-98BB-4DD1-B661-BC15D0632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448B3F-E025-4E42-9CAE-ABB159D21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336-A01E-4C1C-8288-EA3956FF4A66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5AA4A5-52CC-4F31-9906-2F7DBE3DE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6778E6-2D21-4361-B16E-92FDD18A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F8E-BA5F-4C51-B242-B3813660A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9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78709A-F230-43E9-9C4B-454965D37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7D9AA5-677D-46E1-AB95-7B5FB8C30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F5D471-352E-42BC-B325-FCFB949F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336-A01E-4C1C-8288-EA3956FF4A66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6FE85D-FAEC-4DB5-821F-E3B41489F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4A6A8F-A13E-4483-89A5-4DBB2394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F8E-BA5F-4C51-B242-B3813660A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98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2F823D-5A43-4D55-B98C-A32B1BBF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87391C-E252-4AA2-9084-07CBF2B0A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4032E2-6018-48E6-B377-566CE037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336-A01E-4C1C-8288-EA3956FF4A66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A5BE98-A379-40DC-9D50-3287F8D4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2E28B4-1AA0-42BD-9800-C24E51DF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F8E-BA5F-4C51-B242-B3813660A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04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9A6C4-6255-4703-A687-27ACF3FF4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77B40D-7413-434F-A097-246B76450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353D23-2D6D-41B2-8055-0B773FD63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FDD1F3-D6DF-4071-8057-22D47689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336-A01E-4C1C-8288-EA3956FF4A66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ED8ABF-2D62-42F2-8DF7-CCAF8F13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53E789-57CF-4ABA-B672-9AC94616B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F8E-BA5F-4C51-B242-B3813660A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39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33251-DFBD-41B3-96E6-E58262649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2343E4-5BFD-4F8D-B835-EA2BBE081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4E3871-E1F7-41B8-885A-F8944E66C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67B1615-0347-4169-9D55-93C35C7D2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971D2C-C01E-4D55-98B0-371899473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4520B9F-4D17-4F78-8D85-9C7889DA8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336-A01E-4C1C-8288-EA3956FF4A66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C6E35B-228D-4B8A-BC42-DB4EA49F7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4B1A4F-A3F8-4FC5-96E7-F1A773D85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F8E-BA5F-4C51-B242-B3813660A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4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2B71C2-5CCA-4F2A-9E83-AC88E057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4B2EC9-24B4-49CD-B2E2-10523F3F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336-A01E-4C1C-8288-EA3956FF4A66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145DCB-B92A-4133-8A45-18A632A28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5655C5-A163-4551-BFE8-46863445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F8E-BA5F-4C51-B242-B3813660A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05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2EF6CE-913F-4730-B61A-9AFCCF9F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336-A01E-4C1C-8288-EA3956FF4A66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316289-1595-4C79-AF99-CE286BDCA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7346BA-5287-4F5F-B04F-F11D4CE3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F8E-BA5F-4C51-B242-B3813660A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60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92F9DD-4E63-4E19-8AA5-7DA6779AE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1A2110-3939-4178-9D9C-ABE10706A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3D27BA-BDA0-49FF-B484-6068E8DF7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04C175-C933-4685-ADE8-2C807722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336-A01E-4C1C-8288-EA3956FF4A66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E7844E-51B0-40E7-83DE-632A0E44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E8191E-24D0-499A-A434-0890F386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F8E-BA5F-4C51-B242-B3813660A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76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A06B5-2F11-4315-A960-4B3A9DE6C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F995326-88E7-47B7-9FEF-E14C73565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5C5902F-54BC-44CD-A4A3-836CB0364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F76199-89A6-466B-8796-A5F72B0B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336-A01E-4C1C-8288-EA3956FF4A66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85B7FA-6FAF-49BD-BD97-90A34442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04A92E-F2C9-4456-B4A5-B917B11A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F8E-BA5F-4C51-B242-B3813660A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90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82E6C62-FD2E-4338-92AF-F4105D64E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D7EEE6-7AC1-4C28-88FD-0377C628E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35149C-CFB2-43F4-B1C3-050956E1D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3336-A01E-4C1C-8288-EA3956FF4A66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29B3C5-C74D-40D9-A359-21EA2F29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95C3D5-FA16-496B-A960-C92B4193E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FCF8E-BA5F-4C51-B242-B3813660A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0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9E73B7-9D74-4C73-B7DC-6C959CD0D6FF}"/>
              </a:ext>
            </a:extLst>
          </p:cNvPr>
          <p:cNvSpPr txBox="1"/>
          <p:nvPr/>
        </p:nvSpPr>
        <p:spPr>
          <a:xfrm>
            <a:off x="526240" y="818526"/>
            <a:ext cx="853387" cy="6463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01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2CADE4-A9DB-420B-B567-829C9EE498A3}"/>
              </a:ext>
            </a:extLst>
          </p:cNvPr>
          <p:cNvSpPr txBox="1"/>
          <p:nvPr/>
        </p:nvSpPr>
        <p:spPr>
          <a:xfrm>
            <a:off x="1647955" y="774186"/>
            <a:ext cx="28187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入社前に必要な書類の作成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採用内定者への書類送付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FC1446-C97A-4992-93B5-51B454766383}"/>
              </a:ext>
            </a:extLst>
          </p:cNvPr>
          <p:cNvSpPr txBox="1"/>
          <p:nvPr/>
        </p:nvSpPr>
        <p:spPr>
          <a:xfrm>
            <a:off x="5772575" y="618289"/>
            <a:ext cx="4706224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・内定の連絡を入れる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・採用通知書の作成・送付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・入社承諾書の作成・送付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・雇用契約（入社日を決定する）作成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・誓約書作成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6A42DC7-A49E-48D6-9695-1986E82FB9E9}"/>
              </a:ext>
            </a:extLst>
          </p:cNvPr>
          <p:cNvCxnSpPr>
            <a:cxnSpLocks/>
          </p:cNvCxnSpPr>
          <p:nvPr/>
        </p:nvCxnSpPr>
        <p:spPr>
          <a:xfrm>
            <a:off x="5477764" y="378292"/>
            <a:ext cx="0" cy="184494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03EF35A-EE35-4512-B8E1-22050FD41ECC}"/>
              </a:ext>
            </a:extLst>
          </p:cNvPr>
          <p:cNvSpPr txBox="1"/>
          <p:nvPr/>
        </p:nvSpPr>
        <p:spPr>
          <a:xfrm>
            <a:off x="1664895" y="3361704"/>
            <a:ext cx="3588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入社時に提出してもらう書類など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会社によって提出依頼のある書類）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A01823D-0C05-4FE2-A226-44EC920831F9}"/>
              </a:ext>
            </a:extLst>
          </p:cNvPr>
          <p:cNvSpPr txBox="1"/>
          <p:nvPr/>
        </p:nvSpPr>
        <p:spPr>
          <a:xfrm>
            <a:off x="5772575" y="2562061"/>
            <a:ext cx="6245525" cy="2502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・雇用保険被保険者証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    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・年金手帳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    </a:t>
            </a: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・扶養控除等申告書　　　・健康保険被扶養者異動届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・源泉徴収票（同年度に前職のある場合）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・住民票（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 　　　　　  ・住民票記載事項証明書（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・身元保証書（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         ・資格免許証、合格証明書類（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・マイナンバー（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      ・卒業証明書（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・健康診断書（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         ・誓約書（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・個人情報保護法に基づく誓約書（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・口座振込依頼書（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7264FE0-6CC6-4FBF-BC29-C10737A2EAB9}"/>
              </a:ext>
            </a:extLst>
          </p:cNvPr>
          <p:cNvSpPr txBox="1"/>
          <p:nvPr/>
        </p:nvSpPr>
        <p:spPr>
          <a:xfrm>
            <a:off x="1846364" y="5710263"/>
            <a:ext cx="2277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入社後に必要な手続き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6A25A27-3D90-46B4-A3D8-BB8997D97E8F}"/>
              </a:ext>
            </a:extLst>
          </p:cNvPr>
          <p:cNvSpPr txBox="1"/>
          <p:nvPr/>
        </p:nvSpPr>
        <p:spPr>
          <a:xfrm>
            <a:off x="483805" y="3311256"/>
            <a:ext cx="853387" cy="6463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02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CDC9C85-E983-40E9-BB35-64F97904DB80}"/>
              </a:ext>
            </a:extLst>
          </p:cNvPr>
          <p:cNvSpPr txBox="1"/>
          <p:nvPr/>
        </p:nvSpPr>
        <p:spPr>
          <a:xfrm>
            <a:off x="590653" y="5562419"/>
            <a:ext cx="853387" cy="6463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03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8200C46-7CC2-4A39-9677-D25E6BD92A1D}"/>
              </a:ext>
            </a:extLst>
          </p:cNvPr>
          <p:cNvSpPr txBox="1"/>
          <p:nvPr/>
        </p:nvSpPr>
        <p:spPr>
          <a:xfrm>
            <a:off x="5772575" y="5393143"/>
            <a:ext cx="35885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・社会保険取得の手続き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・雇用保険加入の手続き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・税金（住民税・所得税）の手続き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・法定三帳簿の作成</a:t>
            </a: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6E5D0E29-3948-470C-BD00-78141F5474D9}"/>
              </a:ext>
            </a:extLst>
          </p:cNvPr>
          <p:cNvCxnSpPr>
            <a:cxnSpLocks/>
          </p:cNvCxnSpPr>
          <p:nvPr/>
        </p:nvCxnSpPr>
        <p:spPr>
          <a:xfrm>
            <a:off x="5444871" y="2565823"/>
            <a:ext cx="0" cy="231205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363610B4-EAB5-4124-B020-55855946637C}"/>
              </a:ext>
            </a:extLst>
          </p:cNvPr>
          <p:cNvCxnSpPr>
            <a:cxnSpLocks/>
          </p:cNvCxnSpPr>
          <p:nvPr/>
        </p:nvCxnSpPr>
        <p:spPr>
          <a:xfrm>
            <a:off x="5450078" y="5350988"/>
            <a:ext cx="0" cy="139565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C2FF1A70-F64D-46DD-A8B4-721B0C968981}"/>
              </a:ext>
            </a:extLst>
          </p:cNvPr>
          <p:cNvCxnSpPr/>
          <p:nvPr/>
        </p:nvCxnSpPr>
        <p:spPr>
          <a:xfrm>
            <a:off x="435016" y="2393667"/>
            <a:ext cx="11136959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9" name="二等辺三角形 28">
            <a:extLst>
              <a:ext uri="{FF2B5EF4-FFF2-40B4-BE49-F238E27FC236}">
                <a16:creationId xmlns:a16="http://schemas.microsoft.com/office/drawing/2014/main" id="{081D0522-622B-4D2F-B118-18927B571D93}"/>
              </a:ext>
            </a:extLst>
          </p:cNvPr>
          <p:cNvSpPr/>
          <p:nvPr/>
        </p:nvSpPr>
        <p:spPr>
          <a:xfrm rot="10800000">
            <a:off x="2394435" y="2206881"/>
            <a:ext cx="1180919" cy="335560"/>
          </a:xfrm>
          <a:prstGeom prst="triangle">
            <a:avLst/>
          </a:prstGeom>
          <a:solidFill>
            <a:srgbClr val="42C668"/>
          </a:solidFill>
          <a:ln>
            <a:solidFill>
              <a:srgbClr val="1D98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00FFFF"/>
              </a:highlight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E4D01883-DFA8-4EC6-B664-68B68E52D195}"/>
              </a:ext>
            </a:extLst>
          </p:cNvPr>
          <p:cNvCxnSpPr/>
          <p:nvPr/>
        </p:nvCxnSpPr>
        <p:spPr>
          <a:xfrm>
            <a:off x="311191" y="5136867"/>
            <a:ext cx="11136959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二等辺三角形 40">
            <a:extLst>
              <a:ext uri="{FF2B5EF4-FFF2-40B4-BE49-F238E27FC236}">
                <a16:creationId xmlns:a16="http://schemas.microsoft.com/office/drawing/2014/main" id="{F29352B0-94A8-49D8-9DC2-FB2BE9A1501E}"/>
              </a:ext>
            </a:extLst>
          </p:cNvPr>
          <p:cNvSpPr/>
          <p:nvPr/>
        </p:nvSpPr>
        <p:spPr>
          <a:xfrm rot="10800000">
            <a:off x="2466845" y="4962525"/>
            <a:ext cx="1180919" cy="335560"/>
          </a:xfrm>
          <a:prstGeom prst="triangle">
            <a:avLst/>
          </a:prstGeom>
          <a:solidFill>
            <a:srgbClr val="42C668"/>
          </a:solidFill>
          <a:ln>
            <a:solidFill>
              <a:srgbClr val="1D98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00FFFF"/>
              </a:highlight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349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1007</dc:creator>
  <cp:lastModifiedBy>1007</cp:lastModifiedBy>
  <cp:revision>1</cp:revision>
  <dcterms:created xsi:type="dcterms:W3CDTF">2022-02-08T05:07:22Z</dcterms:created>
  <dcterms:modified xsi:type="dcterms:W3CDTF">2022-02-08T05:08:05Z</dcterms:modified>
</cp:coreProperties>
</file>